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37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2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C7F0-1F1D-A941-90F7-A8D5823CD810}" type="datetimeFigureOut">
              <a:rPr lang="en-US" smtClean="0"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C7F0-1F1D-A941-90F7-A8D5823CD810}" type="datetimeFigureOut">
              <a:rPr lang="en-US" smtClean="0"/>
              <a:t>6/21/11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D962-43DB-F14B-99F7-968C078A7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C7F0-1F1D-A941-90F7-A8D5823CD810}" type="datetimeFigureOut">
              <a:rPr lang="en-US" smtClean="0"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D962-43DB-F14B-99F7-968C078A7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C7F0-1F1D-A941-90F7-A8D5823CD810}" type="datetimeFigureOut">
              <a:rPr lang="en-US" smtClean="0"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D962-43DB-F14B-99F7-968C078A7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C7F0-1F1D-A941-90F7-A8D5823CD810}" type="datetimeFigureOut">
              <a:rPr lang="en-US" smtClean="0"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D962-43DB-F14B-99F7-968C078A7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C7F0-1F1D-A941-90F7-A8D5823CD810}" type="datetimeFigureOut">
              <a:rPr lang="en-US" smtClean="0"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D962-43DB-F14B-99F7-968C078A7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C7F0-1F1D-A941-90F7-A8D5823CD810}" type="datetimeFigureOut">
              <a:rPr lang="en-US" smtClean="0"/>
              <a:t>6/21/11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D962-43DB-F14B-99F7-968C078A7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C7F0-1F1D-A941-90F7-A8D5823CD810}" type="datetimeFigureOut">
              <a:rPr lang="en-US" smtClean="0"/>
              <a:t>6/21/11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D962-43DB-F14B-99F7-968C078A7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C7F0-1F1D-A941-90F7-A8D5823CD810}" type="datetimeFigureOut">
              <a:rPr lang="en-US" smtClean="0"/>
              <a:t>6/21/11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D962-43DB-F14B-99F7-968C078A7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C7F0-1F1D-A941-90F7-A8D5823CD810}" type="datetimeFigureOut">
              <a:rPr lang="en-US" smtClean="0"/>
              <a:t>6/21/11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D962-43DB-F14B-99F7-968C078A7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C7F0-1F1D-A941-90F7-A8D5823CD810}" type="datetimeFigureOut">
              <a:rPr lang="en-US" smtClean="0"/>
              <a:t>6/21/11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6C7F0-1F1D-A941-90F7-A8D5823CD810}" type="datetimeFigureOut">
              <a:rPr lang="en-US" smtClean="0"/>
              <a:t>6/21/11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D962-43DB-F14B-99F7-968C078A7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5B66C7F0-1F1D-A941-90F7-A8D5823CD810}" type="datetimeFigureOut">
              <a:rPr lang="en-US" smtClean="0"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6BCED962-43DB-F14B-99F7-968C078A71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Cricket Lab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Stacy </a:t>
            </a:r>
            <a:r>
              <a:rPr lang="en-US" dirty="0" err="1" smtClean="0"/>
              <a:t>Assael</a:t>
            </a:r>
            <a:r>
              <a:rPr lang="en-US" dirty="0" smtClean="0"/>
              <a:t> </a:t>
            </a:r>
          </a:p>
          <a:p>
            <a:r>
              <a:rPr lang="en-US" dirty="0" smtClean="0"/>
              <a:t>Demetria Henderson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596" y="107577"/>
            <a:ext cx="7581901" cy="1653988"/>
          </a:xfrm>
        </p:spPr>
        <p:txBody>
          <a:bodyPr/>
          <a:lstStyle/>
          <a:p>
            <a:r>
              <a:rPr lang="en-US" dirty="0" smtClean="0"/>
              <a:t>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378" y="3433118"/>
            <a:ext cx="7581901" cy="3953436"/>
          </a:xfrm>
        </p:spPr>
        <p:txBody>
          <a:bodyPr/>
          <a:lstStyle/>
          <a:p>
            <a:r>
              <a:rPr lang="en-US" dirty="0" smtClean="0"/>
              <a:t>Present the crickets to the students to grab their attention</a:t>
            </a:r>
          </a:p>
          <a:p>
            <a:r>
              <a:rPr lang="en-US" dirty="0" smtClean="0"/>
              <a:t>Probe the students as to why we selected only female crickets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289" y="107577"/>
            <a:ext cx="2738675" cy="27386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the students construct the “Y maze” and prep the different music styles to be used in the experiment.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022" y="3359100"/>
            <a:ext cx="5180961" cy="269876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Explanation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Relate the cricket’s behavior to the variables </a:t>
            </a:r>
          </a:p>
          <a:p>
            <a:r>
              <a:rPr lang="en-US" dirty="0" smtClean="0"/>
              <a:t>Use the experiences of the exploration to explain how we apply the scientific method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358" y="3634270"/>
            <a:ext cx="3289300" cy="2463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Elaboration/Extension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Repeat the experiment with additional variables</a:t>
            </a:r>
          </a:p>
          <a:p>
            <a:r>
              <a:rPr lang="en-US" dirty="0" smtClean="0"/>
              <a:t>Have the students consider how the scientific method is applied in their daily lives; come in with a specific example.</a:t>
            </a:r>
          </a:p>
          <a:p>
            <a:endParaRPr lang="en-US" dirty="0" smtClean="0"/>
          </a:p>
          <a:p>
            <a:r>
              <a:rPr lang="en-US" dirty="0" smtClean="0"/>
              <a:t>Use the skills learned in this lab and apply them to future labs.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53</TotalTime>
  <Words>118</Words>
  <Application>Microsoft Macintosh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Orbit</vt:lpstr>
      <vt:lpstr>Cricket Lab</vt:lpstr>
      <vt:lpstr>Engagement</vt:lpstr>
      <vt:lpstr>Exploration</vt:lpstr>
      <vt:lpstr>Explanation </vt:lpstr>
      <vt:lpstr>Elaboration/Extension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Cricket Lab</dc:title>
  <dc:creator>Demetria Henderson</dc:creator>
  <cp:lastModifiedBy>Demetria Henderson</cp:lastModifiedBy>
  <cp:revision>2</cp:revision>
  <dcterms:created xsi:type="dcterms:W3CDTF">2011-06-21T17:59:18Z</dcterms:created>
  <dcterms:modified xsi:type="dcterms:W3CDTF">2011-06-21T18:52:54Z</dcterms:modified>
</cp:coreProperties>
</file>